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AA35-4B1D-4F06-A41F-52E220DF45BB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4156-C335-4238-BEBB-230F1BF6D7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AA35-4B1D-4F06-A41F-52E220DF45BB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4156-C335-4238-BEBB-230F1BF6D7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AA35-4B1D-4F06-A41F-52E220DF45BB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4156-C335-4238-BEBB-230F1BF6D7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AA35-4B1D-4F06-A41F-52E220DF45BB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4156-C335-4238-BEBB-230F1BF6D7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AA35-4B1D-4F06-A41F-52E220DF45BB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4156-C335-4238-BEBB-230F1BF6D7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AA35-4B1D-4F06-A41F-52E220DF45BB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4156-C335-4238-BEBB-230F1BF6D7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AA35-4B1D-4F06-A41F-52E220DF45BB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4156-C335-4238-BEBB-230F1BF6D7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AA35-4B1D-4F06-A41F-52E220DF45BB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4156-C335-4238-BEBB-230F1BF6D7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AA35-4B1D-4F06-A41F-52E220DF45BB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4156-C335-4238-BEBB-230F1BF6D7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AA35-4B1D-4F06-A41F-52E220DF45BB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4156-C335-4238-BEBB-230F1BF6D7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AA35-4B1D-4F06-A41F-52E220DF45BB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4156-C335-4238-BEBB-230F1BF6D7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7000">
              <a:schemeClr val="bg1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DAA35-4B1D-4F06-A41F-52E220DF45BB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84156-C335-4238-BEBB-230F1BF6D77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692696"/>
            <a:ext cx="835292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Есть ли любовь сильнее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и бескорыстней, чем любовь родителей к детям?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1029" name="Picture 5" descr="обнимая каждого (Виктория Кирдий) | Художественные карты, Рисунки,  Иллюстр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867" y="3212976"/>
            <a:ext cx="8727613" cy="29673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99992" y="548680"/>
            <a:ext cx="43924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>
                <a:latin typeface="+mj-lt"/>
              </a:rPr>
              <a:t>Но иногда, в суете будней, в трудах и заботах, в круговороте жизни - мы об этом забываем. Забываем, что мы их любим, забываем о любви. </a:t>
            </a:r>
            <a:endParaRPr lang="ru-RU" sz="3600" dirty="0">
              <a:latin typeface="+mj-lt"/>
            </a:endParaRPr>
          </a:p>
        </p:txBody>
      </p:sp>
      <p:sp>
        <p:nvSpPr>
          <p:cNvPr id="5126" name="AutoShape 6" descr="Осуждают (Виктория Кирдий) | Иллюстрации дети, Иллюстрации кошек,  Иллюстрации ар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8" name="AutoShape 8" descr="Осуждают (Виктория Кирдий) | Иллюстрации дети, Иллюстрации кошек,  Иллюстрации ар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30" name="Picture 10" descr="Осуждают (Виктория Кирдий) | Иллюстрации дети, Иллюстрации кошек,  Иллюстрации ар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64704"/>
            <a:ext cx="4023357" cy="54315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476672"/>
            <a:ext cx="856895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53975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1A191C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Бывают моменты, когда нам не хватает любви на детей. И в эти моменты важно вспомнить, что она,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любовь – есть.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4102" name="Picture 6" descr="Картины виктория кирдий. Солнечное детство: Почему иллюстрации Виктории  Кирдий заставляют улыбатьс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1562" y="2708920"/>
            <a:ext cx="5238750" cy="3838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9649072" cy="6355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 smtClean="0"/>
              <a:t>Задание:</a:t>
            </a:r>
            <a:r>
              <a:rPr lang="ru-RU" sz="3200" b="1" dirty="0" smtClean="0"/>
              <a:t> </a:t>
            </a:r>
          </a:p>
          <a:p>
            <a:r>
              <a:rPr lang="ru-RU" sz="3200" b="1" dirty="0" smtClean="0"/>
              <a:t>«Письмо любимому ребенку». </a:t>
            </a:r>
          </a:p>
          <a:p>
            <a:endParaRPr lang="ru-RU" sz="3200" b="1" dirty="0"/>
          </a:p>
          <a:p>
            <a:r>
              <a:rPr lang="ru-RU" sz="3200" b="1" dirty="0" smtClean="0"/>
              <a:t>Не </a:t>
            </a:r>
            <a:r>
              <a:rPr lang="ru-RU" sz="3200" b="1" dirty="0"/>
              <a:t>воспитательное воздействие. </a:t>
            </a:r>
            <a:endParaRPr lang="ru-RU" sz="3200" b="1" dirty="0" smtClean="0"/>
          </a:p>
          <a:p>
            <a:r>
              <a:rPr lang="ru-RU" sz="3200" b="1" dirty="0" smtClean="0"/>
              <a:t>Не </a:t>
            </a:r>
            <a:r>
              <a:rPr lang="ru-RU" sz="3200" b="1" dirty="0"/>
              <a:t>инструкция к полезным </a:t>
            </a:r>
            <a:endParaRPr lang="ru-RU" sz="3200" b="1" dirty="0" smtClean="0"/>
          </a:p>
          <a:p>
            <a:r>
              <a:rPr lang="ru-RU" sz="3200" b="1" dirty="0" smtClean="0"/>
              <a:t>действиям</a:t>
            </a:r>
            <a:r>
              <a:rPr lang="ru-RU" sz="3200" b="1" dirty="0"/>
              <a:t>. </a:t>
            </a:r>
            <a:endParaRPr lang="ru-RU" sz="3200" b="1" dirty="0" smtClean="0"/>
          </a:p>
          <a:p>
            <a:endParaRPr lang="ru-RU" sz="900" b="1" dirty="0" smtClean="0"/>
          </a:p>
          <a:p>
            <a:r>
              <a:rPr lang="ru-RU" sz="3200" b="1" dirty="0" smtClean="0"/>
              <a:t>Просто </a:t>
            </a:r>
            <a:r>
              <a:rPr lang="ru-RU" sz="3200" b="1" dirty="0"/>
              <a:t>– признание </a:t>
            </a:r>
            <a:endParaRPr lang="ru-RU" sz="3200" b="1" dirty="0" smtClean="0"/>
          </a:p>
          <a:p>
            <a:r>
              <a:rPr lang="ru-RU" sz="3200" b="1" dirty="0" smtClean="0"/>
              <a:t>в </a:t>
            </a:r>
            <a:r>
              <a:rPr lang="ru-RU" sz="3200" b="1" dirty="0"/>
              <a:t>любви. </a:t>
            </a:r>
            <a:endParaRPr lang="ru-RU" sz="3200" b="1" dirty="0" smtClean="0"/>
          </a:p>
          <a:p>
            <a:endParaRPr lang="ru-RU" sz="1200" b="1" dirty="0"/>
          </a:p>
          <a:p>
            <a:r>
              <a:rPr lang="ru-RU" sz="3200" b="1" dirty="0" smtClean="0"/>
              <a:t>Просто </a:t>
            </a:r>
            <a:r>
              <a:rPr lang="ru-RU" sz="3200" b="1" dirty="0"/>
              <a:t>– я люблю </a:t>
            </a:r>
            <a:endParaRPr lang="ru-RU" sz="3200" b="1" dirty="0" smtClean="0"/>
          </a:p>
          <a:p>
            <a:r>
              <a:rPr lang="ru-RU" sz="3200" b="1" dirty="0" smtClean="0"/>
              <a:t>тебя </a:t>
            </a:r>
            <a:r>
              <a:rPr lang="ru-RU" sz="3200" b="1" dirty="0"/>
              <a:t>только за то</a:t>
            </a:r>
            <a:r>
              <a:rPr lang="ru-RU" sz="3200" b="1" dirty="0" smtClean="0"/>
              <a:t>,</a:t>
            </a:r>
          </a:p>
          <a:p>
            <a:r>
              <a:rPr lang="ru-RU" sz="3200" b="1" dirty="0" smtClean="0"/>
              <a:t> </a:t>
            </a:r>
            <a:r>
              <a:rPr lang="ru-RU" sz="3200" b="1" dirty="0"/>
              <a:t>что ты есть, </a:t>
            </a:r>
            <a:endParaRPr lang="ru-RU" sz="3200" b="1" dirty="0" smtClean="0"/>
          </a:p>
          <a:p>
            <a:r>
              <a:rPr lang="ru-RU" sz="3200" b="1" dirty="0" smtClean="0"/>
              <a:t>и </a:t>
            </a:r>
            <a:r>
              <a:rPr lang="ru-RU" sz="3200" b="1" dirty="0"/>
              <a:t>ты мой ребенок. </a:t>
            </a:r>
            <a:endParaRPr lang="ru-RU" sz="3200" dirty="0"/>
          </a:p>
        </p:txBody>
      </p:sp>
      <p:pic>
        <p:nvPicPr>
          <p:cNvPr id="17410" name="Picture 2" descr="Да, я плохая мать! | Kstati Russian American News and View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3068960"/>
            <a:ext cx="4706888" cy="24711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260648"/>
            <a:ext cx="85689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</a:rPr>
              <a:t>ПОДСКАЗКИ…</a:t>
            </a:r>
          </a:p>
          <a:p>
            <a:r>
              <a:rPr lang="ru-RU" sz="3600" b="1" i="1" dirty="0" smtClean="0"/>
              <a:t>Мой _________ , пишу тебе письмо…</a:t>
            </a:r>
          </a:p>
          <a:p>
            <a:r>
              <a:rPr lang="ru-RU" sz="3200" b="1" i="1" dirty="0" smtClean="0"/>
              <a:t>…</a:t>
            </a:r>
            <a:r>
              <a:rPr lang="ru-RU" sz="3200" b="1" i="1" dirty="0"/>
              <a:t>Для меня всё, что связано с </a:t>
            </a:r>
            <a:r>
              <a:rPr lang="ru-RU" sz="3200" b="1" i="1" dirty="0" smtClean="0"/>
              <a:t>Тобой…</a:t>
            </a:r>
          </a:p>
          <a:p>
            <a:r>
              <a:rPr lang="ru-RU" sz="3200" b="1" i="1" dirty="0" smtClean="0"/>
              <a:t>…</a:t>
            </a:r>
            <a:r>
              <a:rPr lang="ru-RU" sz="3200" b="1" i="1" dirty="0"/>
              <a:t>Знаешь, не всегда у нас всё гладко и </a:t>
            </a:r>
            <a:r>
              <a:rPr lang="ru-RU" sz="3200" b="1" i="1" dirty="0" smtClean="0"/>
              <a:t>хорошо, но …</a:t>
            </a:r>
          </a:p>
          <a:p>
            <a:r>
              <a:rPr lang="ru-RU" sz="3200" b="1" i="1" dirty="0" smtClean="0"/>
              <a:t>… Давай больше никогда не …</a:t>
            </a:r>
          </a:p>
          <a:p>
            <a:r>
              <a:rPr lang="ru-RU" sz="3200" b="1" i="1" dirty="0" smtClean="0"/>
              <a:t>… Мне приятно и весело видеть, как ты…</a:t>
            </a:r>
          </a:p>
          <a:p>
            <a:r>
              <a:rPr lang="ru-RU" sz="3200" b="1" i="1" dirty="0" smtClean="0"/>
              <a:t>… Ты так быстро вырастешь и станешь взрослым, мой…</a:t>
            </a:r>
          </a:p>
          <a:p>
            <a:r>
              <a:rPr lang="ru-RU" sz="3200" b="1" i="1" dirty="0" smtClean="0"/>
              <a:t>…Я готова для тебя на …</a:t>
            </a:r>
          </a:p>
          <a:p>
            <a:r>
              <a:rPr lang="ru-RU" sz="3200" b="1" i="1" dirty="0" smtClean="0"/>
              <a:t>…Ты мой самый…</a:t>
            </a:r>
          </a:p>
          <a:p>
            <a:r>
              <a:rPr lang="ru-RU" sz="3200" b="1" i="1" dirty="0" smtClean="0"/>
              <a:t>…Спасибо судьбе…</a:t>
            </a:r>
            <a:endParaRPr lang="ru-RU" sz="3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188</Words>
  <Application>Microsoft Office PowerPoint</Application>
  <PresentationFormat>Экран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</cp:revision>
  <dcterms:created xsi:type="dcterms:W3CDTF">2022-11-24T14:26:35Z</dcterms:created>
  <dcterms:modified xsi:type="dcterms:W3CDTF">2022-11-24T14:55:44Z</dcterms:modified>
</cp:coreProperties>
</file>